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6"/>
  </p:notesMasterIdLst>
  <p:handoutMasterIdLst>
    <p:handoutMasterId r:id="rId7"/>
  </p:handoutMasterIdLst>
  <p:sldIdLst>
    <p:sldId id="625" r:id="rId3"/>
    <p:sldId id="802" r:id="rId4"/>
    <p:sldId id="803" r:id="rId5"/>
  </p:sldIdLst>
  <p:sldSz cx="9144000" cy="5148263"/>
  <p:notesSz cx="6858000" cy="9144000"/>
  <p:defaultTextStyle>
    <a:defPPr>
      <a:defRPr lang="en-US"/>
    </a:defPPr>
    <a:lvl1pPr marL="0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91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983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974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966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957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949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940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932" algn="l" defTabSz="342991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A9738D-8806-E20F-12DE-C3E38A33EA55}" name="Hailey Edelstein" initials="HE" userId="d60d38ca7d1a622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6F"/>
    <a:srgbClr val="000000"/>
    <a:srgbClr val="AFFFB4"/>
    <a:srgbClr val="CEFFD5"/>
    <a:srgbClr val="ABFFA6"/>
    <a:srgbClr val="5B8F22"/>
    <a:srgbClr val="FFD74F"/>
    <a:srgbClr val="94D0A8"/>
    <a:srgbClr val="73BAE5"/>
    <a:srgbClr val="FFC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2473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360" y="160"/>
      </p:cViewPr>
      <p:guideLst>
        <p:guide orient="horz" pos="16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notesViewPr>
    <p:cSldViewPr snapToGrid="0" snapToObjects="1">
      <p:cViewPr varScale="1">
        <p:scale>
          <a:sx n="83" d="100"/>
          <a:sy n="83" d="100"/>
        </p:scale>
        <p:origin x="3992" y="2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52760B-F7B3-8969-E12E-A3C565E4CF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891789-74A3-E8AE-E923-A071B9A777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9D09C-9CB8-604A-A333-7D39B470434A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D6985-8B46-8B97-AFE7-AAE08554A7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1A6CB-2D07-DAAD-957A-937E85FA74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F568E-7679-AA46-81AE-268BC1B41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51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3F4D8-2116-4126-B789-B6F80EC3A648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1BDEF-0907-417E-BACC-5D4DE0A5D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4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91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983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974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966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957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949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940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932" algn="l" defTabSz="6859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75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3" y="2983245"/>
            <a:ext cx="1600200" cy="1048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84" y="4644279"/>
            <a:ext cx="1998726" cy="37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masterClrMapping/>
  </p:clrMapOvr>
  <p:transition spd="slow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7" y="1741795"/>
            <a:ext cx="8197114" cy="2794246"/>
          </a:xfrm>
          <a:prstGeom prst="rect">
            <a:avLst/>
          </a:prstGeom>
        </p:spPr>
        <p:txBody>
          <a:bodyPr/>
          <a:lstStyle>
            <a:lvl1pPr marL="257175" indent="-257175"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15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857250" indent="-171450">
              <a:buSzPct val="100000"/>
              <a:buFont typeface="Lucida Grande"/>
              <a:buChar char="&gt;"/>
              <a:defRPr sz="135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2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1543050" indent="-171450">
              <a:buFont typeface="Lucida Grande"/>
              <a:buChar char="&gt;"/>
              <a:defRPr sz="105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8" y="1299203"/>
            <a:ext cx="8184662" cy="3086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rgbClr val="33006F"/>
                </a:solidFill>
                <a:latin typeface="Uni Sans Regular"/>
                <a:cs typeface="Uni Sans Regular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599" y="4622455"/>
            <a:ext cx="1847088" cy="3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  <p:transition spd="slow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03751"/>
            <a:ext cx="8196210" cy="3014412"/>
          </a:xfrm>
          <a:prstGeom prst="rect">
            <a:avLst/>
          </a:prstGeom>
        </p:spPr>
        <p:txBody>
          <a:bodyPr/>
          <a:lstStyle>
            <a:lvl1pPr marL="257175" indent="-257175"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15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857250" indent="-171450">
              <a:buSzPct val="100000"/>
              <a:buFont typeface="Lucida Grande"/>
              <a:buChar char="&gt;"/>
              <a:defRPr sz="135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2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1543050" indent="-171450">
              <a:buFont typeface="Lucida Grande"/>
              <a:buChar char="&gt;"/>
              <a:defRPr sz="105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4463520"/>
            <a:ext cx="1028700" cy="69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  <p:transition spd="slow" advClick="0" advTm="10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303750"/>
            <a:ext cx="8021637" cy="3241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598" y="4622455"/>
            <a:ext cx="1847088" cy="3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  <p:transition spd="slow" advClick="0" advTm="1000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9E5E5A5-6671-4AD4-7219-272002B81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608951"/>
            <a:ext cx="7362265" cy="1342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C8B353-8A44-FC7E-FE97-583CBEFCEF8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-14300"/>
            <a:ext cx="9141714" cy="106752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AD10A6-6415-73AC-C269-5687F70C1705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4663934"/>
            <a:ext cx="9141714" cy="51045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4463520"/>
            <a:ext cx="1028700" cy="695969"/>
          </a:xfrm>
          <a:prstGeom prst="rect">
            <a:avLst/>
          </a:prstGeom>
        </p:spPr>
      </p:pic>
      <p:pic>
        <p:nvPicPr>
          <p:cNvPr id="11" name="Picture 10" descr="UW_W Logo_White.png">
            <a:extLst>
              <a:ext uri="{FF2B5EF4-FFF2-40B4-BE49-F238E27FC236}">
                <a16:creationId xmlns:a16="http://schemas.microsoft.com/office/drawing/2014/main" id="{57DD42AC-8B74-6544-EA88-6E007F11FD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7"/>
          <a:stretch/>
        </p:blipFill>
        <p:spPr>
          <a:xfrm>
            <a:off x="7483915" y="4663933"/>
            <a:ext cx="1038987" cy="492886"/>
          </a:xfrm>
          <a:prstGeom prst="rect">
            <a:avLst/>
          </a:prstGeom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0B88EF1-2D68-85C4-E245-5F9275EC317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8" y="4743234"/>
            <a:ext cx="1996206" cy="377539"/>
          </a:xfrm>
          <a:prstGeom prst="rect">
            <a:avLst/>
          </a:prstGeom>
        </p:spPr>
      </p:pic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7C0D21DF-AA3F-2217-6C46-ED2C5BFB4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9305" y="153628"/>
            <a:ext cx="8184662" cy="7446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50FEE24-1FD2-1EC6-BF3C-9724539170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03751"/>
            <a:ext cx="8196210" cy="3014412"/>
          </a:xfrm>
          <a:prstGeom prst="rect">
            <a:avLst/>
          </a:prstGeom>
          <a:solidFill>
            <a:srgbClr val="33006F"/>
          </a:solidFill>
        </p:spPr>
        <p:txBody>
          <a:bodyPr/>
          <a:lstStyle>
            <a:lvl1pPr marL="0" indent="0" defTabSz="687388">
              <a:spcBef>
                <a:spcPts val="0"/>
              </a:spcBef>
              <a:buFont typeface="Arial" panose="020B0604020202020204" pitchFamily="34" charset="0"/>
              <a:buNone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0087" indent="0">
              <a:spcBef>
                <a:spcPts val="0"/>
              </a:spcBef>
              <a:buFont typeface="Arial" panose="020B0604020202020204" pitchFamily="34" charset="0"/>
              <a:buNone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spcBef>
                <a:spcPts val="0"/>
              </a:spcBef>
              <a:buFont typeface="Wingdings" pitchFamily="2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spcBef>
                <a:spcPts val="0"/>
              </a:spcBef>
              <a:buFont typeface="Wingdings" pitchFamily="2" charset="2"/>
              <a:buChar char="q"/>
              <a:defRPr sz="11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>
              <a:buFont typeface="Arial" panose="020B0604020202020204" pitchFamily="34" charset="0"/>
              <a:buChar char="•"/>
              <a:defRPr>
                <a:solidFill>
                  <a:schemeClr val="accent4">
                    <a:lumMod val="10000"/>
                  </a:schemeClr>
                </a:solidFill>
              </a:defRPr>
            </a:lvl6pPr>
          </a:lstStyle>
          <a:p>
            <a:pPr lvl="0"/>
            <a:r>
              <a:rPr lang="en-US" dirty="0"/>
              <a:t>Click here to add text</a:t>
            </a:r>
          </a:p>
          <a:p>
            <a:pPr lvl="1"/>
            <a:endParaRPr lang="en-US" dirty="0"/>
          </a:p>
        </p:txBody>
      </p:sp>
      <p:pic>
        <p:nvPicPr>
          <p:cNvPr id="3" name="Picture 2" descr="A close-up of a logo&#10;&#10;AI-generated content may be incorrect.">
            <a:extLst>
              <a:ext uri="{FF2B5EF4-FFF2-40B4-BE49-F238E27FC236}">
                <a16:creationId xmlns:a16="http://schemas.microsoft.com/office/drawing/2014/main" id="{2A9792CD-38A5-87AF-6433-FA731878963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59304" y="4509024"/>
            <a:ext cx="2030517" cy="62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52570"/>
      </p:ext>
    </p:extLst>
  </p:cSld>
  <p:clrMapOvr>
    <a:masterClrMapping/>
  </p:clrMapOvr>
  <p:transition spd="slow" advClick="0" advTm="10000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C8B353-8A44-FC7E-FE97-583CBEFCEF8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-14300"/>
            <a:ext cx="9141714" cy="106752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AD10A6-6415-73AC-C269-5687F70C1705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4663934"/>
            <a:ext cx="9141714" cy="51045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5E5F19-0465-54D9-8A5D-3977D8E3FC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8" y="4743234"/>
            <a:ext cx="1996206" cy="377539"/>
          </a:xfrm>
          <a:prstGeom prst="rect">
            <a:avLst/>
          </a:prstGeom>
        </p:spPr>
      </p:pic>
      <p:pic>
        <p:nvPicPr>
          <p:cNvPr id="13" name="Picture 12" descr="UW_W Logo_White.png">
            <a:extLst>
              <a:ext uri="{FF2B5EF4-FFF2-40B4-BE49-F238E27FC236}">
                <a16:creationId xmlns:a16="http://schemas.microsoft.com/office/drawing/2014/main" id="{B4D91001-E87F-52E6-6B85-D14A91939D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730" y="4736315"/>
            <a:ext cx="565785" cy="377539"/>
          </a:xfrm>
          <a:prstGeom prst="rect">
            <a:avLst/>
          </a:prstGeom>
        </p:spPr>
      </p:pic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357D59E3-26B5-4836-9EBF-8331FC32137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9305" y="153628"/>
            <a:ext cx="8184662" cy="7446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79B4C0DC-E5FF-22CC-260A-9E9397DCD1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03751"/>
            <a:ext cx="8196210" cy="3014412"/>
          </a:xfrm>
          <a:prstGeom prst="rect">
            <a:avLst/>
          </a:prstGeom>
        </p:spPr>
        <p:txBody>
          <a:bodyPr/>
          <a:lstStyle>
            <a:lvl1pPr marL="0" indent="0" defTabSz="687388">
              <a:spcBef>
                <a:spcPts val="0"/>
              </a:spcBef>
              <a:buFont typeface="Arial" panose="020B0604020202020204" pitchFamily="34" charset="0"/>
              <a:buNone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0087" indent="0">
              <a:spcBef>
                <a:spcPts val="0"/>
              </a:spcBef>
              <a:buFont typeface="Arial" panose="020B0604020202020204" pitchFamily="34" charset="0"/>
              <a:buNone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spcBef>
                <a:spcPts val="0"/>
              </a:spcBef>
              <a:buSzPct val="100000"/>
              <a:buFont typeface="Courier New" panose="02070309020205020404" pitchFamily="49" charset="0"/>
              <a:buChar char="o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spcBef>
                <a:spcPts val="0"/>
              </a:spcBef>
              <a:buFont typeface="Wingdings" pitchFamily="2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spcBef>
                <a:spcPts val="0"/>
              </a:spcBef>
              <a:buFont typeface="Wingdings" pitchFamily="2" charset="2"/>
              <a:buChar char="q"/>
              <a:defRPr sz="1100" b="0" i="0" baseline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>
              <a:buFont typeface="Arial" panose="020B0604020202020204" pitchFamily="34" charset="0"/>
              <a:buChar char="•"/>
              <a:defRPr>
                <a:solidFill>
                  <a:schemeClr val="accent4">
                    <a:lumMod val="10000"/>
                  </a:schemeClr>
                </a:solidFill>
              </a:defRPr>
            </a:lvl6pPr>
          </a:lstStyle>
          <a:p>
            <a:pPr lvl="0"/>
            <a:r>
              <a:rPr lang="en-US" dirty="0"/>
              <a:t>Click here to add text</a:t>
            </a:r>
          </a:p>
          <a:p>
            <a:pPr lvl="1"/>
            <a:endParaRPr lang="en-US" dirty="0"/>
          </a:p>
        </p:txBody>
      </p:sp>
      <p:pic>
        <p:nvPicPr>
          <p:cNvPr id="8" name="Picture 7" descr="A close-up of a logo&#10;&#10;AI-generated content may be incorrect.">
            <a:extLst>
              <a:ext uri="{FF2B5EF4-FFF2-40B4-BE49-F238E27FC236}">
                <a16:creationId xmlns:a16="http://schemas.microsoft.com/office/drawing/2014/main" id="{C20B2AC2-0D5B-40F0-1F14-D7DDEA836D0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9304" y="4509024"/>
            <a:ext cx="2030517" cy="62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42913"/>
      </p:ext>
    </p:extLst>
  </p:cSld>
  <p:clrMapOvr>
    <a:masterClrMapping/>
  </p:clrMapOvr>
  <p:transition spd="slow" advClick="0" advTm="10000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E8E873-39B4-22DF-1392-FE26E8504D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608951"/>
            <a:ext cx="8092440" cy="1342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FC8B353-8A44-FC7E-FE97-583CBEFCEF8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-14300"/>
            <a:ext cx="9141714" cy="1067526"/>
          </a:xfrm>
          <a:prstGeom prst="rect">
            <a:avLst/>
          </a:prstGeom>
          <a:solidFill>
            <a:srgbClr val="33006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AD10A6-6415-73AC-C269-5687F70C1705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4663934"/>
            <a:ext cx="9141714" cy="51045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9305" y="153628"/>
            <a:ext cx="8184662" cy="7446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25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3578"/>
            <a:ext cx="1103781" cy="72338"/>
          </a:xfrm>
          <a:prstGeom prst="rect">
            <a:avLst/>
          </a:prstGeom>
        </p:spPr>
      </p:pic>
      <p:pic>
        <p:nvPicPr>
          <p:cNvPr id="13" name="Picture 12" descr="UW_W Logo_White.png">
            <a:extLst>
              <a:ext uri="{FF2B5EF4-FFF2-40B4-BE49-F238E27FC236}">
                <a16:creationId xmlns:a16="http://schemas.microsoft.com/office/drawing/2014/main" id="{B4D91001-E87F-52E6-6B85-D14A91939D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730" y="4736315"/>
            <a:ext cx="565785" cy="377539"/>
          </a:xfrm>
          <a:prstGeom prst="rect">
            <a:avLst/>
          </a:prstGeom>
        </p:spPr>
      </p:pic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1750C176-E769-A1D6-556A-1A86DF78E5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03751"/>
            <a:ext cx="8196210" cy="3014412"/>
          </a:xfrm>
          <a:prstGeom prst="rect">
            <a:avLst/>
          </a:prstGeom>
        </p:spPr>
        <p:txBody>
          <a:bodyPr/>
          <a:lstStyle>
            <a:lvl1pPr marL="179388" indent="-179388" defTabSz="687388"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8788" indent="-169863">
              <a:spcBef>
                <a:spcPts val="0"/>
              </a:spcBef>
              <a:buFont typeface="Courier New" panose="02070309020205020404" pitchFamily="49" charset="0"/>
              <a:buChar char="o"/>
              <a:tabLst/>
              <a:defRPr sz="16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8975" indent="-109538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9488" indent="-169863">
              <a:spcBef>
                <a:spcPts val="0"/>
              </a:spcBef>
              <a:buFont typeface="Courier New" panose="02070309020205020404" pitchFamily="49" charset="0"/>
              <a:buChar char="o"/>
              <a:tabLst/>
              <a:defRPr sz="14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09675" indent="-120650"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1100" b="0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>
              <a:buFont typeface="Arial" panose="020B0604020202020204" pitchFamily="34" charset="0"/>
              <a:buChar char="•"/>
              <a:defRPr>
                <a:solidFill>
                  <a:schemeClr val="accent4">
                    <a:lumMod val="10000"/>
                  </a:schemeClr>
                </a:solidFill>
              </a:defRPr>
            </a:lvl6pPr>
          </a:lstStyle>
          <a:p>
            <a:pPr lvl="0"/>
            <a:r>
              <a:rPr lang="en-US" dirty="0"/>
              <a:t>Click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5065632"/>
      </p:ext>
    </p:extLst>
  </p:cSld>
  <p:clrMapOvr>
    <a:masterClrMapping/>
  </p:clrMapOvr>
  <p:transition spd="slow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3" y="2983245"/>
            <a:ext cx="1600200" cy="1048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84" y="4644279"/>
            <a:ext cx="1998726" cy="378016"/>
          </a:xfrm>
          <a:prstGeom prst="rect">
            <a:avLst/>
          </a:prstGeom>
        </p:spPr>
      </p:pic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18E62AAB-5199-3567-DE71-52A8337A88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3254731"/>
            <a:ext cx="6972300" cy="37801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First Last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74C9E94B-C3C6-FED5-3178-419597351D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3851991"/>
            <a:ext cx="6972300" cy="5267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Location</a:t>
            </a:r>
          </a:p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43535500"/>
      </p:ext>
    </p:extLst>
  </p:cSld>
  <p:clrMapOvr>
    <a:masterClrMapping/>
  </p:clrMapOvr>
  <p:transition spd="slow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84" y="4644279"/>
            <a:ext cx="1998726" cy="3780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5040FA-CC3E-62CC-A56F-01FD01E27B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1" y="4389226"/>
            <a:ext cx="7067320" cy="134283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8D58E2D-E2B6-35D1-11BF-1F5BA7F4C5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6ED5DE9-B295-BCF3-FAF7-29D279B11A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3254731"/>
            <a:ext cx="6972300" cy="37801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First Last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74CBA5F-CADB-E79E-F617-631C2745FB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3851991"/>
            <a:ext cx="6972300" cy="5267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Location</a:t>
            </a:r>
          </a:p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397131"/>
      </p:ext>
    </p:extLst>
  </p:cSld>
  <p:clrMapOvr>
    <a:masterClrMapping/>
  </p:clrMapOvr>
  <p:transition spd="slow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84" y="4644279"/>
            <a:ext cx="1998726" cy="3780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7E995E-857A-9799-035C-C4F46D4AD67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3" y="2983245"/>
            <a:ext cx="1600200" cy="104872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C801718-9331-CE2F-0BF2-51FC84CDAB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FAC0126-DC6E-0723-FB75-C291C2485E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3254731"/>
            <a:ext cx="6972300" cy="37801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First Last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2B8804DF-5311-5E7F-77E0-592289F70C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3851991"/>
            <a:ext cx="6972300" cy="5267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Location</a:t>
            </a:r>
          </a:p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12148077"/>
      </p:ext>
    </p:extLst>
  </p:cSld>
  <p:clrMapOvr>
    <a:masterClrMapping/>
  </p:clrMapOvr>
  <p:transition spd="slow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84" y="4644279"/>
            <a:ext cx="1998726" cy="3780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7444CD-D6F6-C10F-65B2-7D33551B358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4389226"/>
            <a:ext cx="7067320" cy="134283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D745B61-5479-9324-075A-7594BCF7AE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15C2E06-0498-0250-722E-C68ED5E760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3254731"/>
            <a:ext cx="6972300" cy="37801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First Last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6DE933C-4DA9-3CBC-B5B1-A5B8F800291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3851991"/>
            <a:ext cx="6972300" cy="52672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Location</a:t>
            </a:r>
          </a:p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8565357"/>
      </p:ext>
    </p:extLst>
  </p:cSld>
  <p:clrMapOvr>
    <a:masterClrMapping/>
  </p:clrMapOvr>
  <p:transition spd="slow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7" y="1741791"/>
            <a:ext cx="8197114" cy="2784970"/>
          </a:xfrm>
          <a:prstGeom prst="rect">
            <a:avLst/>
          </a:prstGeom>
        </p:spPr>
        <p:txBody>
          <a:bodyPr/>
          <a:lstStyle>
            <a:lvl1pPr marL="257175" indent="-257175">
              <a:buFont typeface="Lucida Grande"/>
              <a:buChar char="&gt;"/>
              <a:defRPr sz="18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1pPr>
            <a:lvl2pPr>
              <a:defRPr sz="15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2pPr>
            <a:lvl3pPr marL="857250" indent="-171450">
              <a:buSzPct val="100000"/>
              <a:buFont typeface="Lucida Grande"/>
              <a:buChar char="&gt;"/>
              <a:defRPr sz="135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3pPr>
            <a:lvl4pPr>
              <a:defRPr sz="120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4pPr>
            <a:lvl5pPr marL="1543050" indent="-171450">
              <a:buFont typeface="Lucida Grande"/>
              <a:buChar char="&gt;"/>
              <a:defRPr sz="1050" b="0" i="0" baseline="0">
                <a:solidFill>
                  <a:srgbClr val="E8D3A2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8" y="1299203"/>
            <a:ext cx="8184662" cy="3086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1800" b="0" i="0" baseline="0">
                <a:solidFill>
                  <a:srgbClr val="E8D3A2"/>
                </a:solidFill>
                <a:latin typeface="Uni Sans Regular"/>
                <a:cs typeface="Uni Sans Regular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4254"/>
            <a:ext cx="1103781" cy="723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20" y="4644279"/>
            <a:ext cx="1998726" cy="37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  <p:transition spd="slow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463520"/>
            <a:ext cx="1038987" cy="693299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03751"/>
            <a:ext cx="8076956" cy="3014412"/>
          </a:xfrm>
          <a:prstGeom prst="rect">
            <a:avLst/>
          </a:prstGeom>
        </p:spPr>
        <p:txBody>
          <a:bodyPr/>
          <a:lstStyle>
            <a:lvl1pPr marL="257175" indent="-257175">
              <a:buFont typeface="Lucida Grande"/>
              <a:buChar char="&gt;"/>
              <a:defRPr sz="18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  <a:lvl2pPr>
              <a:defRPr sz="15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2pPr>
            <a:lvl3pPr marL="857250" indent="-171450">
              <a:buSzPct val="100000"/>
              <a:buFont typeface="Lucida Grande"/>
              <a:buChar char="&gt;"/>
              <a:defRPr sz="135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3pPr>
            <a:lvl4pPr>
              <a:defRPr sz="12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4pPr>
            <a:lvl5pPr marL="1543050" indent="-171450">
              <a:buFont typeface="Lucida Grande"/>
              <a:buChar char="&gt;"/>
              <a:defRPr sz="105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6763" y="1024254"/>
            <a:ext cx="1103781" cy="7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masterClrMapping/>
  </p:clrMapOvr>
  <p:transition spd="slow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3300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303750"/>
            <a:ext cx="8021637" cy="3241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 baseline="0">
                <a:solidFill>
                  <a:schemeClr val="bg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278891"/>
            <a:ext cx="8184662" cy="744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250" b="0" i="0" baseline="0">
                <a:solidFill>
                  <a:srgbClr val="E8D3A2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024254"/>
            <a:ext cx="1103781" cy="7233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4645" y="4622217"/>
            <a:ext cx="1998726" cy="37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  <p:transition spd="slow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000093"/>
            <a:ext cx="6972300" cy="19831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750" b="0" i="0" baseline="0">
                <a:solidFill>
                  <a:schemeClr val="tx1"/>
                </a:solidFill>
                <a:latin typeface="Encode Sans Normal Black"/>
                <a:cs typeface="Encode Sans Normal Black"/>
              </a:defRPr>
            </a:lvl1pPr>
            <a:lvl2pPr marL="3429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685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0287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2983245"/>
            <a:ext cx="1600200" cy="1048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4463520"/>
            <a:ext cx="1028700" cy="6959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63" y="4622454"/>
            <a:ext cx="1847088" cy="3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69" r:id="rId2"/>
    <p:sldLayoutId id="2147483672" r:id="rId3"/>
    <p:sldLayoutId id="2147483670" r:id="rId4"/>
    <p:sldLayoutId id="2147483671" r:id="rId5"/>
    <p:sldLayoutId id="2147483659" r:id="rId6"/>
    <p:sldLayoutId id="2147483660" r:id="rId7"/>
    <p:sldLayoutId id="2147483661" r:id="rId8"/>
  </p:sldLayoutIdLst>
  <p:transition spd="slow" advClick="0" advTm="10000">
    <p:wipe/>
  </p:transition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ransition spd="slow" advClick="0" advTm="10000">
    <p:wipe/>
  </p:transition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405FBDC-7AE9-616F-AC4C-03B37AE75C4D}"/>
              </a:ext>
            </a:extLst>
          </p:cNvPr>
          <p:cNvSpPr/>
          <p:nvPr/>
        </p:nvSpPr>
        <p:spPr>
          <a:xfrm>
            <a:off x="0" y="0"/>
            <a:ext cx="9219324" cy="5256961"/>
          </a:xfrm>
          <a:prstGeom prst="rect">
            <a:avLst/>
          </a:prstGeom>
          <a:solidFill>
            <a:srgbClr val="33006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1ADA87-1580-A064-5AA5-B9FBA571153B}"/>
              </a:ext>
            </a:extLst>
          </p:cNvPr>
          <p:cNvSpPr txBox="1"/>
          <p:nvPr/>
        </p:nvSpPr>
        <p:spPr>
          <a:xfrm>
            <a:off x="390293" y="836341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32BEB88-70D4-994B-F0E8-F5F393A54460}"/>
              </a:ext>
            </a:extLst>
          </p:cNvPr>
          <p:cNvGrpSpPr/>
          <p:nvPr/>
        </p:nvGrpSpPr>
        <p:grpSpPr>
          <a:xfrm>
            <a:off x="575024" y="986382"/>
            <a:ext cx="8010676" cy="2466580"/>
            <a:chOff x="712730" y="1073586"/>
            <a:chExt cx="8010676" cy="2466580"/>
          </a:xfrm>
        </p:grpSpPr>
        <p:pic>
          <p:nvPicPr>
            <p:cNvPr id="6" name="Picture 5" descr="A close-up of a logo&#10;&#10;AI-generated content may be incorrect.">
              <a:extLst>
                <a:ext uri="{FF2B5EF4-FFF2-40B4-BE49-F238E27FC236}">
                  <a16:creationId xmlns:a16="http://schemas.microsoft.com/office/drawing/2014/main" id="{EF5AB168-CC56-FCAF-EA79-EE2BB38A5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2730" y="1073586"/>
              <a:ext cx="8010676" cy="246658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1FB784E-9D78-6E6F-36CF-F8BF1D44F0FD}"/>
                </a:ext>
              </a:extLst>
            </p:cNvPr>
            <p:cNvSpPr/>
            <p:nvPr/>
          </p:nvSpPr>
          <p:spPr>
            <a:xfrm>
              <a:off x="965317" y="1089791"/>
              <a:ext cx="7604526" cy="2109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7D70B65-486D-A81E-905F-6D0926C463AD}"/>
                </a:ext>
              </a:extLst>
            </p:cNvPr>
            <p:cNvSpPr/>
            <p:nvPr/>
          </p:nvSpPr>
          <p:spPr>
            <a:xfrm>
              <a:off x="728705" y="1089790"/>
              <a:ext cx="327364" cy="243490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2488560"/>
      </p:ext>
    </p:extLst>
  </p:cSld>
  <p:clrMapOvr>
    <a:masterClrMapping/>
  </p:clrMapOvr>
  <p:transition spd="slow" advClick="0" advTm="10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40A4F-9327-A714-8CE0-34F78DAB8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CD79E7-F1F2-7321-7D44-87B7D31BBB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59305" y="153628"/>
            <a:ext cx="8184662" cy="7446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3429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5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Possible Paper Topics (pare these down to 4-5 papers)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5C101-7EBC-6368-6C9D-811B647479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303751"/>
            <a:ext cx="7726411" cy="301441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ECSA definition and measurement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Measurement and reporting of electrochemical kinetics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Mass transfer effects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Best practices in temperature dependence studies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Examples and recommendations for benchmark electrocatalysts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Protocols for in situ and operando measurements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Examples and recommendations for closing the mass balance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Status and recommendations for cell design (conventional, flow, thin layer)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Electrolyte purification and validation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Selection and design of reference electrodes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339689969"/>
      </p:ext>
    </p:extLst>
  </p:cSld>
  <p:clrMapOvr>
    <a:masterClrMapping/>
  </p:clrMapOvr>
  <p:transition spd="slow" advClick="0" advTm="10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E1F48-3BD9-E8D1-B245-32A7D6D1E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662C46-A6E3-4E51-3177-59B810BB22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59305" y="153628"/>
            <a:ext cx="8184662" cy="7446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3429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250" b="0" i="0" u="none" strike="noStrike" kern="120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Ecat</a:t>
            </a:r>
            <a:r>
              <a:rPr kumimoji="0" lang="en-US" sz="225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-RR To Dos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6257E-2F77-E63F-1E0B-8EBAE78F9A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303751"/>
            <a:ext cx="7726411" cy="301441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GitHub cell designs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Discussion forum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Database of standard catalysts, activities, and voltammograms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Summary talks of workshop in national meetings (ACS Spring 2026?)</a:t>
            </a:r>
          </a:p>
        </p:txBody>
      </p:sp>
    </p:spTree>
    <p:extLst>
      <p:ext uri="{BB962C8B-B14F-4D97-AF65-F5344CB8AC3E}">
        <p14:creationId xmlns:p14="http://schemas.microsoft.com/office/powerpoint/2010/main" val="3061262368"/>
      </p:ext>
    </p:extLst>
  </p:cSld>
  <p:clrMapOvr>
    <a:masterClrMapping/>
  </p:clrMapOvr>
  <p:transition spd="slow" advClick="0" advTm="10000">
    <p:wipe/>
  </p:transition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1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0070C0"/>
      </a:hlink>
      <a:folHlink>
        <a:srgbClr val="0070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37086</TotalTime>
  <Words>106</Words>
  <Application>Microsoft Macintosh PowerPoint</Application>
  <PresentationFormat>Custom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Aptos</vt:lpstr>
      <vt:lpstr>Arial</vt:lpstr>
      <vt:lpstr>Calibri</vt:lpstr>
      <vt:lpstr>Courier New</vt:lpstr>
      <vt:lpstr>Encode Sans Normal Black</vt:lpstr>
      <vt:lpstr>Lucida Grande</vt:lpstr>
      <vt:lpstr>Open Sans Light</vt:lpstr>
      <vt:lpstr>Uni Sans Regular</vt:lpstr>
      <vt:lpstr>Wingdings</vt:lpstr>
      <vt:lpstr>Custom Design</vt:lpstr>
      <vt:lpstr>1_Custom Design</vt:lpstr>
      <vt:lpstr>PowerPoint Presentation</vt:lpstr>
      <vt:lpstr>Possible Paper Topics (pare these down to 4-5 papers)</vt:lpstr>
      <vt:lpstr>Ecat-RR To 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Eric M. Stuve</cp:lastModifiedBy>
  <cp:revision>1141</cp:revision>
  <dcterms:created xsi:type="dcterms:W3CDTF">2014-10-14T00:51:43Z</dcterms:created>
  <dcterms:modified xsi:type="dcterms:W3CDTF">2025-07-09T23:48:31Z</dcterms:modified>
</cp:coreProperties>
</file>